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基础训练   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History. I still love to read history books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travel when possible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watch the History Channel.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History/Social studies.A great teacher got me thinking about the role that each of us plays in society and how we can change the course of history.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可知，他们都喜欢历史。故选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45325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Tammy Bond’s favourite subject say about her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is highly curious and studies things carefully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is shy and quiet and finds beauty through art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is strict and can tell what things will be like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is creative and loves to explore in her mind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3562360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415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English. It created a love of books and writing in me. Being able to write beautiful words for others to read is real magic.—Tammy Bond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Tammy Bond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最喜欢的科目是英语，又根据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are creative and open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minded. You love to explore in your own mind.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可知，英语学科对她的评价是她富有创造力，喜欢在头脑中探索。故选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0208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764704"/>
            <a:ext cx="11512136" cy="151231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420888"/>
            <a:ext cx="3024336" cy="790377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420888"/>
            <a:ext cx="1148584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文是一篇对喜欢的科目的调查报告。</a:t>
            </a:r>
            <a:endParaRPr lang="zh-CN" altLang="zh-CN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6455246" y="3356992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苏州中考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7141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4147739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really loved studying different time periods, countries and cultures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still love to read history books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travel when possible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 the History Channel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Kristin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Singer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34566" y="1268760"/>
            <a:ext cx="11512136" cy="4003723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605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was shy and quiet, and I could express my feelings through my artwork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helped to build my self-confidence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Blair 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Wilke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60854" y="908720"/>
            <a:ext cx="11567000" cy="324036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6639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73646"/>
            <a:ext cx="11485848" cy="580415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Top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5436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5436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5436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History/Social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studies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5436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5436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includes music, art, etc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your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favourite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subject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says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about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you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60854" y="883871"/>
            <a:ext cx="11485848" cy="554461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6556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83965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History/Social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studies</a:t>
            </a:r>
            <a:r>
              <a:rPr lang="en-US" altLang="zh-CN" sz="30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great teacher got me thinking about the role that each of us plays in society and how we can change the course of history</a:t>
            </a:r>
            <a:r>
              <a:rPr lang="en-US" altLang="zh-CN" sz="3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Richard Goldman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en-US" altLang="zh-CN" sz="30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created a love of books and writing in me</a:t>
            </a:r>
            <a:r>
              <a:rPr lang="en-US" altLang="zh-CN" sz="3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Being able to write beautiful words for others to read is real magic</a:t>
            </a:r>
            <a:r>
              <a:rPr lang="en-US" altLang="zh-CN" sz="3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Tammy Bond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sz="30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of the greatest life lessons I ever learned were in maths</a:t>
            </a:r>
            <a:r>
              <a:rPr lang="en-US" altLang="zh-CN" sz="3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then I decided I’d be a maths teacher</a:t>
            </a:r>
            <a:r>
              <a:rPr lang="en-US" altLang="zh-CN" sz="3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Teri Bench</a:t>
            </a:r>
            <a:endParaRPr lang="zh-CN" altLang="zh-CN" sz="3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60854" y="746120"/>
            <a:ext cx="11567000" cy="5583965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946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45089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1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r>
              <a:rPr lang="zh-CN" altLang="zh-CN" sz="3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3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are highly curious</a:t>
            </a:r>
            <a:r>
              <a:rPr lang="en-US" altLang="zh-CN" sz="3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try to understand things by studying them carefully</a:t>
            </a:r>
            <a:r>
              <a:rPr lang="en-US" altLang="zh-CN" sz="3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wisely connect ideas or reasons</a:t>
            </a:r>
            <a:r>
              <a:rPr lang="en-US" altLang="zh-CN" sz="3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1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zh-CN" altLang="zh-CN" sz="3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3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are always looking for the bright side, even in the darkest situations, and often see the bigger picture</a:t>
            </a:r>
            <a:r>
              <a:rPr lang="en-US" altLang="zh-CN" sz="3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1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</a:t>
            </a:r>
            <a:r>
              <a:rPr lang="zh-CN" altLang="zh-CN" sz="3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3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seem to remember everything</a:t>
            </a:r>
            <a:r>
              <a:rPr lang="en-US" altLang="zh-CN" sz="3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are wise, humorous and hardworking</a:t>
            </a:r>
            <a:r>
              <a:rPr lang="en-US" altLang="zh-CN" sz="3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1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zh-CN" altLang="zh-CN" sz="3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3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You’re well organized, seldom late and very strict</a:t>
            </a:r>
            <a:r>
              <a:rPr lang="en-US" altLang="zh-CN" sz="3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tell what things will be like</a:t>
            </a:r>
            <a:r>
              <a:rPr lang="en-US" altLang="zh-CN" sz="3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31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English</a:t>
            </a:r>
            <a:r>
              <a:rPr lang="zh-CN" altLang="zh-CN" sz="3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310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 sz="3100">
                <a:solidFill>
                  <a:srgbClr val="000000"/>
                </a:solidFill>
                <a:ea typeface="Times New Roman" panose="02020603050405020304" pitchFamily="18" charset="0"/>
              </a:rPr>
              <a:t>You are creative and open-minded</a:t>
            </a:r>
            <a:r>
              <a:rPr lang="en-US" altLang="zh-CN" sz="3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You love to explore in your own mind</a:t>
            </a:r>
            <a:r>
              <a:rPr lang="en-US" altLang="zh-CN" sz="31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3100"/>
          </a:p>
        </p:txBody>
      </p:sp>
      <p:sp>
        <p:nvSpPr>
          <p:cNvPr id="3" name="矩形 2"/>
          <p:cNvSpPr/>
          <p:nvPr/>
        </p:nvSpPr>
        <p:spPr bwMode="auto">
          <a:xfrm>
            <a:off x="360854" y="836712"/>
            <a:ext cx="11485848" cy="5616624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2303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percent of people in this survey like Science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077072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细节理解题。根据表中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 25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％的人喜欢科学。故选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45704" y="92885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0686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Kristin Singer and Richard Goldman have in common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both liked History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did well in social studies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both enjoyed travelling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showed interest in Maths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2398495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835</TotalTime>
  <Words>481</Words>
  <Application>Microsoft Office PowerPoint</Application>
  <PresentationFormat>自定义</PresentationFormat>
  <Paragraphs>47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485</cp:revision>
  <dcterms:created xsi:type="dcterms:W3CDTF">2020-11-06T05:24:00Z</dcterms:created>
  <dcterms:modified xsi:type="dcterms:W3CDTF">2025-09-13T05:48:05Z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